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custDataLst>
    <p:tags r:id="rId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B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3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639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21C933-368E-4F22-9D50-E0EB6425D634}" type="datetimeFigureOut">
              <a:rPr lang="en-US" smtClean="0"/>
              <a:t>1/16/20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E89C0F-E642-4845-9E6A-8F34E40A5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271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89C0F-E642-4845-9E6A-8F34E40A50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913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89C0F-E642-4845-9E6A-8F34E40A50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834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89C0F-E642-4845-9E6A-8F34E40A50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592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89C0F-E642-4845-9E6A-8F34E40A50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79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89C0F-E642-4845-9E6A-8F34E40A50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43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89C0F-E642-4845-9E6A-8F34E40A50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80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FD243-86CB-410B-8FC7-70BBC4CB56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A61F17-1D5A-4EF7-87F3-EBFD391541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1D5AC-9895-4D1B-B5EE-479B9F652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E9C40-C3D1-4770-89A2-845B5F45A378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45FF2-B22A-4BA5-B91C-9C198E8F2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E0E0D-FC28-4B6B-9F28-C66CF675B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2A9E2-B312-41C4-AD35-A61318D68F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37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06B30-E551-4829-BCE7-0710B6F60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05EDAA-7CEF-46EF-B90F-A863784157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980E8-2A6D-486A-80A1-A92FD9318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E9C40-C3D1-4770-89A2-845B5F45A378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A2E05-CE69-47D6-A3F7-929705942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1A0B7-B987-441F-917B-1F612C458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2A9E2-B312-41C4-AD35-A61318D68F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885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D1CCA9-EB6B-4D3C-B3ED-42C72EDD14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88C519-B8E9-47C7-8F45-5D8610A4F9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475C4-F271-497F-9FB2-274B9AA49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E9C40-C3D1-4770-89A2-845B5F45A378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BA305-46F3-4258-9EBC-9B1FC039F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AC980-0104-4013-90B2-7B3605F48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2A9E2-B312-41C4-AD35-A61318D68F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96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D0F56-3259-478F-ACD7-EE8AD1357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9044A-EA79-45F1-B33F-2DB23CFE9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AE956-6281-433C-A0C9-1557B66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E9C40-C3D1-4770-89A2-845B5F45A378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B2979-6628-4306-89BB-4F4C4F871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3A46A-DDED-48C4-9F77-6EC798670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2A9E2-B312-41C4-AD35-A61318D68F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34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2FB0A-3DF9-42CA-8F5C-1D36FCB44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1E130-1E95-430C-82BF-FB5D2BD7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4E02A-BFF5-4730-BBB7-01863F3D6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E9C40-C3D1-4770-89A2-845B5F45A378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3445AD-1AB6-4187-BC08-39207A444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09B9D-A10A-49ED-86E8-282B00075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2A9E2-B312-41C4-AD35-A61318D68F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342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7CA8E-D685-47BA-85D1-F2792EF5A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7BDC1-DA54-44D1-BFD3-F5ECB36BDA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DAE0B8-A9F4-4F6E-AA57-FB74B9F178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28ABB3-CEF3-41BA-9810-878A0CA18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E9C40-C3D1-4770-89A2-845B5F45A378}" type="datetimeFigureOut">
              <a:rPr lang="en-US" smtClean="0"/>
              <a:t>1/16/20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9D8CF1-99CF-4D50-9370-8602C3487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87F810-419C-4045-A874-AF6AAD077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2A9E2-B312-41C4-AD35-A61318D68F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429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83C3F-ACA1-49A9-B1DB-1E96A2C2A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EAF91C-1102-426E-AE97-831D40EAB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EFD09D-8752-4287-A973-8806A16851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E63AFF-F10C-4E32-BE01-FB079FAA9B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B313F5-BAE7-4F29-9096-E28A1772E9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A1F6BF-6243-4A2B-8548-142FC0E7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E9C40-C3D1-4770-89A2-845B5F45A378}" type="datetimeFigureOut">
              <a:rPr lang="en-US" smtClean="0"/>
              <a:t>1/16/20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040547-BCBF-4C56-8594-1BA7A8E83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43B126-BA00-4BCE-9767-37AF766CA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2A9E2-B312-41C4-AD35-A61318D68F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80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DD29D-1BB0-4852-9105-4CF382F7F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D3B9A7-144C-4B3A-B490-400817D28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E9C40-C3D1-4770-89A2-845B5F45A378}" type="datetimeFigureOut">
              <a:rPr lang="en-US" smtClean="0"/>
              <a:t>1/16/20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8BDE06-9C13-4E88-AAFA-50475EEA5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E33FC6-D091-4CD6-8115-B480979D4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2A9E2-B312-41C4-AD35-A61318D68F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77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CE2150-F6D7-409E-BE4F-E03B93CD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E9C40-C3D1-4770-89A2-845B5F45A378}" type="datetimeFigureOut">
              <a:rPr lang="en-US" smtClean="0"/>
              <a:t>1/16/20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65922-FF82-4BCB-BE0D-F8923951C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F15A6A-8AEA-4BB4-889C-5286847AF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2A9E2-B312-41C4-AD35-A61318D68F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013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7D86F-AA06-4D11-92DE-287716303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2DCE9-8B6B-4C61-9368-5B0548234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E70DF1-F503-4335-8F80-150082F386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8CD7C5-BA33-41DF-A6BA-46BB54AE6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E9C40-C3D1-4770-89A2-845B5F45A378}" type="datetimeFigureOut">
              <a:rPr lang="en-US" smtClean="0"/>
              <a:t>1/16/20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A7C25B-BABE-4854-B92C-063D39CAE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33C1F9-B966-4249-A1CA-EF2ACC07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2A9E2-B312-41C4-AD35-A61318D68F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901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F6ACD-24E4-4603-B831-D580C19AD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81F9C7-CD35-4DE2-8FA9-1247CBF845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4D3E56-444D-4710-82E1-918AF075A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BA1CEB-70C2-41C1-8FD6-21B4BD992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E9C40-C3D1-4770-89A2-845B5F45A378}" type="datetimeFigureOut">
              <a:rPr lang="en-US" smtClean="0"/>
              <a:t>1/16/20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FAEEEA-5868-4D7D-820D-07C7A3529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BA7A6A-F69F-4047-AED6-D99BA2325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2A9E2-B312-41C4-AD35-A61318D68F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861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B5E822-4190-4B56-BD18-7AFAFF9CF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46AFE-235E-435A-99E6-2A01390B6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F6A07-E4B3-4A6B-BC74-AF790E5C81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E9C40-C3D1-4770-89A2-845B5F45A378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00CC2-13E0-44EF-AA6A-7098A4296E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FFD766-C9E1-4BBD-8C2C-FF354FB8C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62A9E2-B312-41C4-AD35-A61318D68F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96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slide" Target="slide3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slide" Target="slide4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4.png"/><Relationship Id="rId5" Type="http://schemas.openxmlformats.org/officeDocument/2006/relationships/slide" Target="slide5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notesSlide" Target="../notesSlides/notesSlide5.xml"/><Relationship Id="rId7" Type="http://schemas.microsoft.com/office/2007/relationships/hdphoto" Target="../media/hdphoto2.wdp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slide" Target="slide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ba0238d3aa64de795ea6c0a3f133762">
            <a:extLst>
              <a:ext uri="{FF2B5EF4-FFF2-40B4-BE49-F238E27FC236}">
                <a16:creationId xmlns:a16="http://schemas.microsoft.com/office/drawing/2014/main" id="{6C889DF3-CB97-4981-A73C-C6F10FE38D00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3"/>
          <a:stretch/>
        </p:blipFill>
        <p:spPr>
          <a:xfrm>
            <a:off x="0" y="-55659"/>
            <a:ext cx="12192000" cy="69136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14C3D0-F851-4FA1-AA5C-98BCC5F5B039}"/>
              </a:ext>
            </a:extLst>
          </p:cNvPr>
          <p:cNvSpPr/>
          <p:nvPr/>
        </p:nvSpPr>
        <p:spPr>
          <a:xfrm>
            <a:off x="620202" y="-55659"/>
            <a:ext cx="5475798" cy="6913659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A9A74-EC6B-4558-B288-55BB4C608E94}"/>
              </a:ext>
            </a:extLst>
          </p:cNvPr>
          <p:cNvSpPr txBox="1"/>
          <p:nvPr/>
        </p:nvSpPr>
        <p:spPr>
          <a:xfrm>
            <a:off x="1081377" y="707666"/>
            <a:ext cx="45640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</a:rPr>
              <a:t>5</a:t>
            </a:r>
            <a:endParaRPr lang="en-US" sz="6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3A408B-C28E-4DF8-B5A7-E85CF0639FC5}"/>
              </a:ext>
            </a:extLst>
          </p:cNvPr>
          <p:cNvSpPr txBox="1"/>
          <p:nvPr/>
        </p:nvSpPr>
        <p:spPr>
          <a:xfrm>
            <a:off x="1838325" y="857250"/>
            <a:ext cx="3616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+mj-lt"/>
              </a:rPr>
              <a:t>Golden Rules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3BAAF3-69ED-4B06-AEE1-48DB79A84D6D}"/>
              </a:ext>
            </a:extLst>
          </p:cNvPr>
          <p:cNvSpPr txBox="1"/>
          <p:nvPr/>
        </p:nvSpPr>
        <p:spPr>
          <a:xfrm>
            <a:off x="1838325" y="1551054"/>
            <a:ext cx="42100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+mj-lt"/>
              </a:rPr>
              <a:t>For Setting Good Goals</a:t>
            </a:r>
          </a:p>
        </p:txBody>
      </p:sp>
      <p:pic>
        <p:nvPicPr>
          <p:cNvPr id="3" name="Picture 2" descr="A picture containing drawing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C6657CFD-C713-40C0-B326-3FFDB580F2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979" y="4037734"/>
            <a:ext cx="1152244" cy="11522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8919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9e628c5281947698ef4565820ac8d7c">
            <a:extLst>
              <a:ext uri="{FF2B5EF4-FFF2-40B4-BE49-F238E27FC236}">
                <a16:creationId xmlns:a16="http://schemas.microsoft.com/office/drawing/2014/main" id="{7D5D218B-04EF-4C8B-A6C2-8FDE1ADB686D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265D6C-6595-4CE3-9E72-83180BEA4209}"/>
              </a:ext>
            </a:extLst>
          </p:cNvPr>
          <p:cNvSpPr/>
          <p:nvPr/>
        </p:nvSpPr>
        <p:spPr>
          <a:xfrm>
            <a:off x="5667375" y="0"/>
            <a:ext cx="6051025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83601D-AD3C-4B65-B01A-CE9A5B7F59FC}"/>
              </a:ext>
            </a:extLst>
          </p:cNvPr>
          <p:cNvSpPr txBox="1"/>
          <p:nvPr/>
        </p:nvSpPr>
        <p:spPr>
          <a:xfrm>
            <a:off x="6238875" y="2352675"/>
            <a:ext cx="5105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Lorem ipsum dolor sit </a:t>
            </a:r>
            <a:r>
              <a:rPr lang="en-US" sz="2000" dirty="0" err="1">
                <a:solidFill>
                  <a:schemeClr val="tx2"/>
                </a:solidFill>
              </a:rPr>
              <a:t>amet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consectetur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adipiscing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elit</a:t>
            </a:r>
            <a:r>
              <a:rPr lang="en-US" sz="2000" dirty="0">
                <a:solidFill>
                  <a:schemeClr val="tx2"/>
                </a:solidFill>
              </a:rPr>
              <a:t>, sed do </a:t>
            </a:r>
            <a:r>
              <a:rPr lang="en-US" sz="2000" dirty="0" err="1">
                <a:solidFill>
                  <a:schemeClr val="tx2"/>
                </a:solidFill>
              </a:rPr>
              <a:t>eiusmod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tempor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incididunt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ut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labore</a:t>
            </a:r>
            <a:r>
              <a:rPr lang="en-US" sz="2000" dirty="0">
                <a:solidFill>
                  <a:schemeClr val="tx2"/>
                </a:solidFill>
              </a:rPr>
              <a:t> et dolore magna </a:t>
            </a:r>
            <a:r>
              <a:rPr lang="en-US" sz="2000" dirty="0" err="1">
                <a:solidFill>
                  <a:schemeClr val="tx2"/>
                </a:solidFill>
              </a:rPr>
              <a:t>aliqua</a:t>
            </a:r>
            <a:r>
              <a:rPr lang="en-US" sz="2000" dirty="0">
                <a:solidFill>
                  <a:schemeClr val="tx2"/>
                </a:solidFill>
              </a:rPr>
              <a:t>. 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Ut </a:t>
            </a:r>
            <a:r>
              <a:rPr lang="en-US" sz="2000" dirty="0" err="1">
                <a:solidFill>
                  <a:schemeClr val="tx2"/>
                </a:solidFill>
              </a:rPr>
              <a:t>enim</a:t>
            </a:r>
            <a:r>
              <a:rPr lang="en-US" sz="2000" dirty="0">
                <a:solidFill>
                  <a:schemeClr val="tx2"/>
                </a:solidFill>
              </a:rPr>
              <a:t> ad minim </a:t>
            </a:r>
            <a:r>
              <a:rPr lang="en-US" sz="2000" dirty="0" err="1">
                <a:solidFill>
                  <a:schemeClr val="tx2"/>
                </a:solidFill>
              </a:rPr>
              <a:t>veniam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quis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nostrud</a:t>
            </a:r>
            <a:r>
              <a:rPr lang="en-US" sz="2000" dirty="0">
                <a:solidFill>
                  <a:schemeClr val="tx2"/>
                </a:solidFill>
              </a:rPr>
              <a:t> exercitation </a:t>
            </a:r>
            <a:r>
              <a:rPr lang="en-US" sz="2000" dirty="0" err="1">
                <a:solidFill>
                  <a:schemeClr val="tx2"/>
                </a:solidFill>
              </a:rPr>
              <a:t>ullamco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laboris</a:t>
            </a:r>
            <a:r>
              <a:rPr lang="en-US" sz="2000" dirty="0">
                <a:solidFill>
                  <a:schemeClr val="tx2"/>
                </a:solidFill>
              </a:rPr>
              <a:t> nisi </a:t>
            </a:r>
            <a:r>
              <a:rPr lang="en-US" sz="2000" dirty="0" err="1">
                <a:solidFill>
                  <a:schemeClr val="tx2"/>
                </a:solidFill>
              </a:rPr>
              <a:t>ut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aliquip</a:t>
            </a:r>
            <a:r>
              <a:rPr lang="en-US" sz="2000" dirty="0">
                <a:solidFill>
                  <a:schemeClr val="tx2"/>
                </a:solidFill>
              </a:rPr>
              <a:t> ex </a:t>
            </a:r>
            <a:r>
              <a:rPr lang="en-US" sz="2000" dirty="0" err="1">
                <a:solidFill>
                  <a:schemeClr val="tx2"/>
                </a:solidFill>
              </a:rPr>
              <a:t>ea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commodo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consequat</a:t>
            </a:r>
            <a:r>
              <a:rPr lang="en-US" sz="2000" dirty="0">
                <a:solidFill>
                  <a:schemeClr val="tx2"/>
                </a:solidFill>
              </a:rPr>
              <a:t>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47461E2-A572-438A-8783-602F52D13F42}"/>
              </a:ext>
            </a:extLst>
          </p:cNvPr>
          <p:cNvGrpSpPr/>
          <p:nvPr/>
        </p:nvGrpSpPr>
        <p:grpSpPr>
          <a:xfrm>
            <a:off x="6162675" y="676275"/>
            <a:ext cx="5033279" cy="1569660"/>
            <a:chOff x="6162675" y="676275"/>
            <a:chExt cx="5033279" cy="156966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1573C3-358D-4943-BD7B-541DDB567F6C}"/>
                </a:ext>
              </a:extLst>
            </p:cNvPr>
            <p:cNvSpPr txBox="1"/>
            <p:nvPr/>
          </p:nvSpPr>
          <p:spPr>
            <a:xfrm>
              <a:off x="6831391" y="825680"/>
              <a:ext cx="436456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+mj-lt"/>
                </a:rPr>
                <a:t>Focus</a:t>
              </a:r>
              <a:r>
                <a:rPr lang="en-US" sz="3600" b="1" dirty="0">
                  <a:solidFill>
                    <a:srgbClr val="F2BE00"/>
                  </a:solidFill>
                  <a:latin typeface="+mj-lt"/>
                </a:rPr>
                <a:t> on</a:t>
              </a:r>
              <a:br>
                <a:rPr lang="en-US" sz="3600" b="1" dirty="0">
                  <a:solidFill>
                    <a:srgbClr val="FF00FF"/>
                  </a:solidFill>
                  <a:latin typeface="+mj-lt"/>
                </a:rPr>
              </a:br>
              <a:r>
                <a:rPr lang="en-US" sz="3600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+mj-lt"/>
                </a:rPr>
                <a:t>Motivating</a:t>
              </a:r>
              <a:r>
                <a:rPr lang="en-US" sz="3600" b="1" dirty="0">
                  <a:solidFill>
                    <a:srgbClr val="F2BE00"/>
                  </a:solidFill>
                  <a:latin typeface="+mj-lt"/>
                </a:rPr>
                <a:t> Yourself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04C8230-105A-47C9-916B-45129110B514}"/>
                </a:ext>
              </a:extLst>
            </p:cNvPr>
            <p:cNvSpPr txBox="1"/>
            <p:nvPr/>
          </p:nvSpPr>
          <p:spPr>
            <a:xfrm>
              <a:off x="6162675" y="676275"/>
              <a:ext cx="4000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b="1" dirty="0">
                  <a:solidFill>
                    <a:schemeClr val="tx2"/>
                  </a:solidFill>
                </a:rPr>
                <a:t>1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DF9A129-B319-4A0C-86C0-70465FA5152B}"/>
              </a:ext>
            </a:extLst>
          </p:cNvPr>
          <p:cNvSpPr/>
          <p:nvPr/>
        </p:nvSpPr>
        <p:spPr>
          <a:xfrm>
            <a:off x="11666012" y="0"/>
            <a:ext cx="1047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drawing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1599DE33-73F1-47A3-835F-BEFAB12AD1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266" y="5233886"/>
            <a:ext cx="1152244" cy="11522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883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fdca724677c416699e5af4038b62831">
            <a:extLst>
              <a:ext uri="{FF2B5EF4-FFF2-40B4-BE49-F238E27FC236}">
                <a16:creationId xmlns:a16="http://schemas.microsoft.com/office/drawing/2014/main" id="{1AB0DBDF-FA5C-4A80-BB10-2DCB857C2551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7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B2FD4BB6-DF93-42E7-8898-117BC3272534}"/>
              </a:ext>
            </a:extLst>
          </p:cNvPr>
          <p:cNvSpPr/>
          <p:nvPr/>
        </p:nvSpPr>
        <p:spPr>
          <a:xfrm flipV="1">
            <a:off x="-1" y="-73078"/>
            <a:ext cx="8162925" cy="6942447"/>
          </a:xfrm>
          <a:prstGeom prst="parallelogram">
            <a:avLst>
              <a:gd name="adj" fmla="val 30263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3C4AE8-B8DC-46AD-903D-74E05B6AEB71}"/>
              </a:ext>
            </a:extLst>
          </p:cNvPr>
          <p:cNvGrpSpPr/>
          <p:nvPr/>
        </p:nvGrpSpPr>
        <p:grpSpPr>
          <a:xfrm>
            <a:off x="1196071" y="783015"/>
            <a:ext cx="5234671" cy="1569660"/>
            <a:chOff x="1196071" y="783015"/>
            <a:chExt cx="5234671" cy="156966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04C8230-105A-47C9-916B-45129110B514}"/>
                </a:ext>
              </a:extLst>
            </p:cNvPr>
            <p:cNvSpPr txBox="1"/>
            <p:nvPr/>
          </p:nvSpPr>
          <p:spPr>
            <a:xfrm>
              <a:off x="1196071" y="783015"/>
              <a:ext cx="4000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b="1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1573C3-358D-4943-BD7B-541DDB567F6C}"/>
                </a:ext>
              </a:extLst>
            </p:cNvPr>
            <p:cNvSpPr txBox="1"/>
            <p:nvPr/>
          </p:nvSpPr>
          <p:spPr>
            <a:xfrm>
              <a:off x="2066179" y="967680"/>
              <a:ext cx="436456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+mj-lt"/>
                </a:rPr>
                <a:t>Make</a:t>
              </a:r>
              <a:r>
                <a:rPr lang="en-US" sz="3600" b="1" dirty="0">
                  <a:solidFill>
                    <a:srgbClr val="F2BE00"/>
                  </a:solidFill>
                  <a:latin typeface="+mj-lt"/>
                </a:rPr>
                <a:t> Sure They’re</a:t>
              </a:r>
              <a:br>
                <a:rPr lang="en-US" sz="3600" b="1" dirty="0">
                  <a:solidFill>
                    <a:srgbClr val="FF00FF"/>
                  </a:solidFill>
                  <a:latin typeface="+mj-lt"/>
                </a:rPr>
              </a:br>
              <a:r>
                <a:rPr lang="en-US" sz="3600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+mj-lt"/>
                </a:rPr>
                <a:t>SMART</a:t>
              </a:r>
              <a:r>
                <a:rPr lang="en-US" sz="3600" b="1" dirty="0">
                  <a:solidFill>
                    <a:srgbClr val="F2BE00"/>
                  </a:solidFill>
                  <a:latin typeface="+mj-lt"/>
                </a:rPr>
                <a:t> Goals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083601D-AD3C-4B65-B01A-CE9A5B7F59FC}"/>
              </a:ext>
            </a:extLst>
          </p:cNvPr>
          <p:cNvSpPr txBox="1"/>
          <p:nvPr/>
        </p:nvSpPr>
        <p:spPr>
          <a:xfrm>
            <a:off x="2112137" y="2520434"/>
            <a:ext cx="398386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Lorem ipsum dolor sit </a:t>
            </a:r>
            <a:r>
              <a:rPr lang="en-US" sz="2000" dirty="0" err="1">
                <a:solidFill>
                  <a:schemeClr val="tx2"/>
                </a:solidFill>
              </a:rPr>
              <a:t>amet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consectetur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adipiscing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elit</a:t>
            </a:r>
            <a:r>
              <a:rPr lang="en-US" sz="2000" dirty="0">
                <a:solidFill>
                  <a:schemeClr val="tx2"/>
                </a:solidFill>
              </a:rPr>
              <a:t>, sed do </a:t>
            </a:r>
            <a:r>
              <a:rPr lang="en-US" sz="2000" dirty="0" err="1">
                <a:solidFill>
                  <a:schemeClr val="tx2"/>
                </a:solidFill>
              </a:rPr>
              <a:t>eiusmod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tempor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incididunt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ut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labore</a:t>
            </a:r>
            <a:r>
              <a:rPr lang="en-US" sz="2000" dirty="0">
                <a:solidFill>
                  <a:schemeClr val="tx2"/>
                </a:solidFill>
              </a:rPr>
              <a:t> et dolore magna </a:t>
            </a:r>
            <a:r>
              <a:rPr lang="en-US" sz="2000" dirty="0" err="1">
                <a:solidFill>
                  <a:schemeClr val="tx2"/>
                </a:solidFill>
              </a:rPr>
              <a:t>aliqua</a:t>
            </a:r>
            <a:r>
              <a:rPr lang="en-US" sz="2000" dirty="0">
                <a:solidFill>
                  <a:schemeClr val="tx2"/>
                </a:solidFill>
              </a:rPr>
              <a:t>. 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Ut </a:t>
            </a:r>
            <a:r>
              <a:rPr lang="en-US" sz="2000" dirty="0" err="1">
                <a:solidFill>
                  <a:schemeClr val="tx2"/>
                </a:solidFill>
              </a:rPr>
              <a:t>enim</a:t>
            </a:r>
            <a:r>
              <a:rPr lang="en-US" sz="2000" dirty="0">
                <a:solidFill>
                  <a:schemeClr val="tx2"/>
                </a:solidFill>
              </a:rPr>
              <a:t> ad minim </a:t>
            </a:r>
            <a:r>
              <a:rPr lang="en-US" sz="2000" dirty="0" err="1">
                <a:solidFill>
                  <a:schemeClr val="tx2"/>
                </a:solidFill>
              </a:rPr>
              <a:t>veniam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quis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nostrud</a:t>
            </a:r>
            <a:r>
              <a:rPr lang="en-US" sz="2000" dirty="0">
                <a:solidFill>
                  <a:schemeClr val="tx2"/>
                </a:solidFill>
              </a:rPr>
              <a:t> exercitation </a:t>
            </a:r>
            <a:r>
              <a:rPr lang="en-US" sz="2000" dirty="0" err="1">
                <a:solidFill>
                  <a:schemeClr val="tx2"/>
                </a:solidFill>
              </a:rPr>
              <a:t>ullamco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laboris</a:t>
            </a:r>
            <a:r>
              <a:rPr lang="en-US" sz="2000" dirty="0">
                <a:solidFill>
                  <a:schemeClr val="tx2"/>
                </a:solidFill>
              </a:rPr>
              <a:t> nisi </a:t>
            </a:r>
            <a:r>
              <a:rPr lang="en-US" sz="2000" dirty="0" err="1">
                <a:solidFill>
                  <a:schemeClr val="tx2"/>
                </a:solidFill>
              </a:rPr>
              <a:t>ut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aliquip</a:t>
            </a:r>
            <a:r>
              <a:rPr lang="en-US" sz="2000" dirty="0">
                <a:solidFill>
                  <a:schemeClr val="tx2"/>
                </a:solidFill>
              </a:rPr>
              <a:t> ex </a:t>
            </a:r>
            <a:r>
              <a:rPr lang="en-US" sz="2000" dirty="0" err="1">
                <a:solidFill>
                  <a:schemeClr val="tx2"/>
                </a:solidFill>
              </a:rPr>
              <a:t>ea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commodo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consequat</a:t>
            </a:r>
            <a:r>
              <a:rPr lang="en-US" sz="20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F9A129-B319-4A0C-86C0-70465FA5152B}"/>
              </a:ext>
            </a:extLst>
          </p:cNvPr>
          <p:cNvSpPr/>
          <p:nvPr/>
        </p:nvSpPr>
        <p:spPr>
          <a:xfrm rot="20576077">
            <a:off x="6980864" y="-398097"/>
            <a:ext cx="109728" cy="75031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picture containing drawing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7C481718-BDB7-4059-A89E-A54A81F757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266" y="5233886"/>
            <a:ext cx="1152244" cy="11522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3504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044348b8fb544bbade9157a0ac105a1">
            <a:extLst>
              <a:ext uri="{FF2B5EF4-FFF2-40B4-BE49-F238E27FC236}">
                <a16:creationId xmlns:a16="http://schemas.microsoft.com/office/drawing/2014/main" id="{F38B10EB-FA74-42F6-86EA-8F8F30FF27B5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9" b="7909"/>
          <a:stretch/>
        </p:blipFill>
        <p:spPr>
          <a:xfrm flipH="1">
            <a:off x="-1" y="0"/>
            <a:ext cx="12192001" cy="6902938"/>
          </a:xfrm>
          <a:prstGeom prst="rect">
            <a:avLst/>
          </a:prstGeom>
        </p:spPr>
      </p:pic>
      <p:sp>
        <p:nvSpPr>
          <p:cNvPr id="9" name="Flowchart: Manual Input 8">
            <a:extLst>
              <a:ext uri="{FF2B5EF4-FFF2-40B4-BE49-F238E27FC236}">
                <a16:creationId xmlns:a16="http://schemas.microsoft.com/office/drawing/2014/main" id="{B2FD4BB6-DF93-42E7-8898-117BC3272534}"/>
              </a:ext>
            </a:extLst>
          </p:cNvPr>
          <p:cNvSpPr/>
          <p:nvPr/>
        </p:nvSpPr>
        <p:spPr>
          <a:xfrm rot="5400000" flipV="1">
            <a:off x="5587729" y="529589"/>
            <a:ext cx="6949440" cy="5852160"/>
          </a:xfrm>
          <a:prstGeom prst="flowChartManualInpu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5A332A-8ADD-4B47-9685-C273E4A86E6A}"/>
              </a:ext>
            </a:extLst>
          </p:cNvPr>
          <p:cNvGrpSpPr/>
          <p:nvPr/>
        </p:nvGrpSpPr>
        <p:grpSpPr>
          <a:xfrm>
            <a:off x="7347155" y="791049"/>
            <a:ext cx="5078655" cy="1569660"/>
            <a:chOff x="7347155" y="791049"/>
            <a:chExt cx="5078655" cy="156966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04C8230-105A-47C9-916B-45129110B514}"/>
                </a:ext>
              </a:extLst>
            </p:cNvPr>
            <p:cNvSpPr txBox="1"/>
            <p:nvPr/>
          </p:nvSpPr>
          <p:spPr>
            <a:xfrm>
              <a:off x="7347155" y="791049"/>
              <a:ext cx="4000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b="1" dirty="0">
                  <a:solidFill>
                    <a:schemeClr val="tx2"/>
                  </a:solidFill>
                </a:rPr>
                <a:t>3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1573C3-358D-4943-BD7B-541DDB567F6C}"/>
                </a:ext>
              </a:extLst>
            </p:cNvPr>
            <p:cNvSpPr txBox="1"/>
            <p:nvPr/>
          </p:nvSpPr>
          <p:spPr>
            <a:xfrm>
              <a:off x="8061247" y="957801"/>
              <a:ext cx="436456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+mj-lt"/>
                </a:rPr>
                <a:t>Put</a:t>
              </a:r>
              <a:r>
                <a:rPr lang="en-US" sz="3600" b="1" dirty="0">
                  <a:solidFill>
                    <a:srgbClr val="F2BE00"/>
                  </a:solidFill>
                  <a:latin typeface="+mj-lt"/>
                </a:rPr>
                <a:t> Your </a:t>
              </a:r>
              <a:r>
                <a:rPr lang="en-US" sz="3600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+mj-lt"/>
                </a:rPr>
                <a:t>Goals</a:t>
              </a:r>
              <a:br>
                <a:rPr lang="en-US" sz="3600" b="1" dirty="0">
                  <a:solidFill>
                    <a:srgbClr val="FF00FF"/>
                  </a:solidFill>
                  <a:latin typeface="+mj-lt"/>
                </a:rPr>
              </a:br>
              <a:r>
                <a:rPr lang="en-US" sz="3600" b="1" dirty="0">
                  <a:solidFill>
                    <a:srgbClr val="F2BE00"/>
                  </a:solidFill>
                  <a:latin typeface="+mj-lt"/>
                </a:rPr>
                <a:t>Down </a:t>
              </a:r>
              <a:r>
                <a:rPr lang="en-US" sz="3600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+mj-lt"/>
                </a:rPr>
                <a:t>in Writing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DF9A129-B319-4A0C-86C0-70465FA5152B}"/>
              </a:ext>
            </a:extLst>
          </p:cNvPr>
          <p:cNvSpPr/>
          <p:nvPr/>
        </p:nvSpPr>
        <p:spPr>
          <a:xfrm rot="585901">
            <a:off x="6657034" y="-90872"/>
            <a:ext cx="109728" cy="71010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83601D-AD3C-4B65-B01A-CE9A5B7F59FC}"/>
              </a:ext>
            </a:extLst>
          </p:cNvPr>
          <p:cNvSpPr txBox="1"/>
          <p:nvPr/>
        </p:nvSpPr>
        <p:spPr>
          <a:xfrm>
            <a:off x="8061247" y="2360709"/>
            <a:ext cx="3622592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Lorem ipsum dolor sit </a:t>
            </a:r>
            <a:r>
              <a:rPr lang="en-US" sz="2000" dirty="0" err="1">
                <a:solidFill>
                  <a:schemeClr val="tx2"/>
                </a:solidFill>
              </a:rPr>
              <a:t>amet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consectetur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adipiscing</a:t>
            </a:r>
            <a:r>
              <a:rPr lang="en-US" sz="2000" dirty="0">
                <a:solidFill>
                  <a:schemeClr val="tx2"/>
                </a:solidFill>
              </a:rPr>
              <a:t> elite.</a:t>
            </a:r>
            <a:br>
              <a:rPr lang="en-US" sz="2000" dirty="0">
                <a:solidFill>
                  <a:srgbClr val="FF00FF"/>
                </a:solidFill>
              </a:rPr>
            </a:br>
            <a:endParaRPr lang="en-US" sz="600" dirty="0">
              <a:solidFill>
                <a:srgbClr val="FF00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Sed do </a:t>
            </a:r>
            <a:r>
              <a:rPr lang="en-US" sz="2000" dirty="0" err="1">
                <a:solidFill>
                  <a:schemeClr val="tx2"/>
                </a:solidFill>
              </a:rPr>
              <a:t>eiusmod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tempor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incididunt</a:t>
            </a:r>
            <a:r>
              <a:rPr lang="en-US" sz="2000" dirty="0">
                <a:solidFill>
                  <a:schemeClr val="tx2"/>
                </a:solidFill>
              </a:rPr>
              <a:t>.</a:t>
            </a:r>
            <a:br>
              <a:rPr lang="en-US" sz="2000" dirty="0">
                <a:solidFill>
                  <a:srgbClr val="FF00FF"/>
                </a:solidFill>
              </a:rPr>
            </a:br>
            <a:r>
              <a:rPr lang="en-US" sz="600" dirty="0">
                <a:solidFill>
                  <a:schemeClr val="tx2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Ut </a:t>
            </a:r>
            <a:r>
              <a:rPr lang="en-US" sz="2000" dirty="0" err="1">
                <a:solidFill>
                  <a:schemeClr val="tx2"/>
                </a:solidFill>
              </a:rPr>
              <a:t>labore</a:t>
            </a:r>
            <a:r>
              <a:rPr lang="en-US" sz="2000" dirty="0">
                <a:solidFill>
                  <a:schemeClr val="tx2"/>
                </a:solidFill>
              </a:rPr>
              <a:t> et dolore magna </a:t>
            </a:r>
            <a:r>
              <a:rPr lang="en-US" sz="2000" dirty="0" err="1">
                <a:solidFill>
                  <a:schemeClr val="tx2"/>
                </a:solidFill>
              </a:rPr>
              <a:t>aliqua</a:t>
            </a:r>
            <a:r>
              <a:rPr lang="en-US" sz="2000" dirty="0">
                <a:solidFill>
                  <a:schemeClr val="tx2"/>
                </a:solidFill>
              </a:rPr>
              <a:t>.</a:t>
            </a:r>
            <a:endParaRPr lang="en-US" sz="600" dirty="0">
              <a:solidFill>
                <a:schemeClr val="tx2"/>
              </a:solidFill>
            </a:endParaRPr>
          </a:p>
        </p:txBody>
      </p:sp>
      <p:pic>
        <p:nvPicPr>
          <p:cNvPr id="26" name="Picture 25" descr="A picture containing drawing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6D22C578-1E2B-4941-9813-4C4A2AB2C7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266" y="5233886"/>
            <a:ext cx="1152244" cy="11522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455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4BA7723-F9FA-48B1-A70E-BFF4D40D9B74}"/>
              </a:ext>
            </a:extLst>
          </p:cNvPr>
          <p:cNvGrpSpPr/>
          <p:nvPr/>
        </p:nvGrpSpPr>
        <p:grpSpPr>
          <a:xfrm>
            <a:off x="4261055" y="368677"/>
            <a:ext cx="7311820" cy="1569660"/>
            <a:chOff x="4261055" y="368677"/>
            <a:chExt cx="7311820" cy="156966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04C8230-105A-47C9-916B-45129110B514}"/>
                </a:ext>
              </a:extLst>
            </p:cNvPr>
            <p:cNvSpPr txBox="1"/>
            <p:nvPr/>
          </p:nvSpPr>
          <p:spPr>
            <a:xfrm>
              <a:off x="4261055" y="368677"/>
              <a:ext cx="4000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b="1" dirty="0">
                  <a:solidFill>
                    <a:schemeClr val="tx2"/>
                  </a:solidFill>
                </a:rPr>
                <a:t>4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1573C3-358D-4943-BD7B-541DDB567F6C}"/>
                </a:ext>
              </a:extLst>
            </p:cNvPr>
            <p:cNvSpPr txBox="1"/>
            <p:nvPr/>
          </p:nvSpPr>
          <p:spPr>
            <a:xfrm>
              <a:off x="5127547" y="553342"/>
              <a:ext cx="644532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F2BE00"/>
                  </a:solidFill>
                  <a:latin typeface="+mj-lt"/>
                </a:rPr>
                <a:t>Make a </a:t>
              </a:r>
              <a:r>
                <a:rPr lang="en-US" sz="3600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+mj-lt"/>
                </a:rPr>
                <a:t>Plan</a:t>
              </a:r>
              <a:r>
                <a:rPr lang="en-US" sz="3600" b="1" dirty="0">
                  <a:solidFill>
                    <a:srgbClr val="F2BE00"/>
                  </a:solidFill>
                  <a:latin typeface="+mj-lt"/>
                </a:rPr>
                <a:t> for</a:t>
              </a:r>
              <a:br>
                <a:rPr lang="en-US" sz="3600" b="1" dirty="0">
                  <a:solidFill>
                    <a:srgbClr val="FF00FF"/>
                  </a:solidFill>
                  <a:latin typeface="+mj-lt"/>
                </a:rPr>
              </a:br>
              <a:r>
                <a:rPr lang="en-US" sz="3600" b="1" dirty="0">
                  <a:solidFill>
                    <a:srgbClr val="F2BE00"/>
                  </a:solidFill>
                  <a:latin typeface="+mj-lt"/>
                </a:rPr>
                <a:t>Achieving </a:t>
              </a:r>
              <a:r>
                <a:rPr lang="en-US" sz="3600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+mj-lt"/>
                </a:rPr>
                <a:t>Your Goals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083601D-AD3C-4B65-B01A-CE9A5B7F59FC}"/>
              </a:ext>
            </a:extLst>
          </p:cNvPr>
          <p:cNvSpPr txBox="1"/>
          <p:nvPr/>
        </p:nvSpPr>
        <p:spPr>
          <a:xfrm>
            <a:off x="5127547" y="1859339"/>
            <a:ext cx="27496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Duis </a:t>
            </a:r>
            <a:r>
              <a:rPr lang="en-US" dirty="0" err="1">
                <a:solidFill>
                  <a:schemeClr val="tx2"/>
                </a:solidFill>
              </a:rPr>
              <a:t>aute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irure</a:t>
            </a:r>
            <a:r>
              <a:rPr lang="en-US" dirty="0">
                <a:solidFill>
                  <a:schemeClr val="tx2"/>
                </a:solidFill>
              </a:rPr>
              <a:t> dolor in </a:t>
            </a:r>
            <a:r>
              <a:rPr lang="en-US" dirty="0" err="1">
                <a:solidFill>
                  <a:schemeClr val="tx2"/>
                </a:solidFill>
              </a:rPr>
              <a:t>reprehenderit</a:t>
            </a:r>
            <a:r>
              <a:rPr lang="en-US" dirty="0">
                <a:solidFill>
                  <a:schemeClr val="tx2"/>
                </a:solidFill>
              </a:rPr>
              <a:t> in </a:t>
            </a:r>
            <a:r>
              <a:rPr lang="en-US" dirty="0" err="1">
                <a:solidFill>
                  <a:schemeClr val="tx2"/>
                </a:solidFill>
              </a:rPr>
              <a:t>voluptate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velit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esse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cillum</a:t>
            </a:r>
            <a:r>
              <a:rPr lang="en-US" dirty="0">
                <a:solidFill>
                  <a:schemeClr val="tx2"/>
                </a:solidFill>
              </a:rPr>
              <a:t> dolore </a:t>
            </a:r>
            <a:r>
              <a:rPr lang="en-US" dirty="0" err="1">
                <a:solidFill>
                  <a:schemeClr val="tx2"/>
                </a:solidFill>
              </a:rPr>
              <a:t>eu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fugiat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nulla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pariatur</a:t>
            </a:r>
            <a:r>
              <a:rPr lang="en-US" dirty="0">
                <a:solidFill>
                  <a:schemeClr val="tx2"/>
                </a:solidFill>
              </a:rPr>
              <a:t>. </a:t>
            </a:r>
            <a:r>
              <a:rPr lang="en-US" dirty="0" err="1">
                <a:solidFill>
                  <a:schemeClr val="tx2"/>
                </a:solidFill>
              </a:rPr>
              <a:t>Excepteur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sint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occaecat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cupidatat</a:t>
            </a:r>
            <a:r>
              <a:rPr lang="en-US" dirty="0">
                <a:solidFill>
                  <a:schemeClr val="tx2"/>
                </a:solidFill>
              </a:rPr>
              <a:t> non </a:t>
            </a:r>
            <a:r>
              <a:rPr lang="en-US" dirty="0" err="1">
                <a:solidFill>
                  <a:schemeClr val="tx2"/>
                </a:solidFill>
              </a:rPr>
              <a:t>proident</a:t>
            </a:r>
            <a:r>
              <a:rPr lang="en-US" dirty="0">
                <a:solidFill>
                  <a:schemeClr val="tx2"/>
                </a:solidFill>
              </a:rPr>
              <a:t>, sunt in culpa qui </a:t>
            </a:r>
            <a:r>
              <a:rPr lang="en-US" dirty="0" err="1">
                <a:solidFill>
                  <a:schemeClr val="tx2"/>
                </a:solidFill>
              </a:rPr>
              <a:t>officia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deserunt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mollit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anim</a:t>
            </a:r>
            <a:r>
              <a:rPr lang="en-US" dirty="0">
                <a:solidFill>
                  <a:schemeClr val="tx2"/>
                </a:solidFill>
              </a:rPr>
              <a:t> id </a:t>
            </a:r>
            <a:r>
              <a:rPr lang="en-US" dirty="0" err="1">
                <a:solidFill>
                  <a:schemeClr val="tx2"/>
                </a:solidFill>
              </a:rPr>
              <a:t>est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laborum</a:t>
            </a:r>
            <a:r>
              <a:rPr lang="en-US" dirty="0">
                <a:solidFill>
                  <a:schemeClr val="tx2"/>
                </a:solidFill>
              </a:rPr>
              <a:t>.</a:t>
            </a: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4" name="s77dbeb9d60144f5a1a26584e70d195d">
            <a:extLst>
              <a:ext uri="{FF2B5EF4-FFF2-40B4-BE49-F238E27FC236}">
                <a16:creationId xmlns:a16="http://schemas.microsoft.com/office/drawing/2014/main" id="{A4C9522F-D7D4-49CE-B2B1-DB07D0881FF4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447675"/>
            <a:ext cx="2943225" cy="2981325"/>
          </a:xfrm>
          <a:prstGeom prst="rect">
            <a:avLst/>
          </a:prstGeom>
        </p:spPr>
      </p:pic>
      <p:pic>
        <p:nvPicPr>
          <p:cNvPr id="11" name="s9ef2529467440a592b8fb593e234dad">
            <a:extLst>
              <a:ext uri="{FF2B5EF4-FFF2-40B4-BE49-F238E27FC236}">
                <a16:creationId xmlns:a16="http://schemas.microsoft.com/office/drawing/2014/main" id="{5274C61B-C737-44BF-97AA-6548E44C8625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05" y="3810002"/>
            <a:ext cx="4076700" cy="269557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02460B0-D011-4F45-9018-967912819A6A}"/>
              </a:ext>
            </a:extLst>
          </p:cNvPr>
          <p:cNvSpPr/>
          <p:nvPr/>
        </p:nvSpPr>
        <p:spPr>
          <a:xfrm>
            <a:off x="3803264" y="447675"/>
            <a:ext cx="108438" cy="2981325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38BF03-67FB-4DA2-BE3A-116D1D9A365B}"/>
              </a:ext>
            </a:extLst>
          </p:cNvPr>
          <p:cNvSpPr txBox="1"/>
          <p:nvPr/>
        </p:nvSpPr>
        <p:spPr>
          <a:xfrm>
            <a:off x="8251747" y="1859339"/>
            <a:ext cx="27496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Lorem ipsum dolor sit </a:t>
            </a:r>
            <a:r>
              <a:rPr lang="en-US" dirty="0" err="1">
                <a:solidFill>
                  <a:schemeClr val="tx2"/>
                </a:solidFill>
              </a:rPr>
              <a:t>amet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dirty="0" err="1">
                <a:solidFill>
                  <a:schemeClr val="tx2"/>
                </a:solidFill>
              </a:rPr>
              <a:t>consectetur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adipiscing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elit</a:t>
            </a:r>
            <a:r>
              <a:rPr lang="en-US" dirty="0">
                <a:solidFill>
                  <a:schemeClr val="tx2"/>
                </a:solidFill>
              </a:rPr>
              <a:t>, sed do </a:t>
            </a:r>
            <a:r>
              <a:rPr lang="en-US" dirty="0" err="1">
                <a:solidFill>
                  <a:schemeClr val="tx2"/>
                </a:solidFill>
              </a:rPr>
              <a:t>eiusmod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tempor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incididunt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ut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labore</a:t>
            </a:r>
            <a:r>
              <a:rPr lang="en-US" dirty="0">
                <a:solidFill>
                  <a:schemeClr val="tx2"/>
                </a:solidFill>
              </a:rPr>
              <a:t> et dolore magna </a:t>
            </a:r>
            <a:r>
              <a:rPr lang="en-US" dirty="0" err="1">
                <a:solidFill>
                  <a:schemeClr val="tx2"/>
                </a:solidFill>
              </a:rPr>
              <a:t>aliqua</a:t>
            </a:r>
            <a:r>
              <a:rPr lang="en-US" dirty="0">
                <a:solidFill>
                  <a:schemeClr val="tx2"/>
                </a:solidFill>
              </a:rPr>
              <a:t>. Ut </a:t>
            </a:r>
            <a:r>
              <a:rPr lang="en-US" dirty="0" err="1">
                <a:solidFill>
                  <a:schemeClr val="tx2"/>
                </a:solidFill>
              </a:rPr>
              <a:t>enim</a:t>
            </a:r>
            <a:r>
              <a:rPr lang="en-US" dirty="0">
                <a:solidFill>
                  <a:schemeClr val="tx2"/>
                </a:solidFill>
              </a:rPr>
              <a:t> ad minim </a:t>
            </a:r>
            <a:r>
              <a:rPr lang="en-US" dirty="0" err="1">
                <a:solidFill>
                  <a:schemeClr val="tx2"/>
                </a:solidFill>
              </a:rPr>
              <a:t>veniam</a:t>
            </a:r>
            <a:r>
              <a:rPr lang="en-US" dirty="0">
                <a:solidFill>
                  <a:schemeClr val="tx2"/>
                </a:solidFill>
              </a:rPr>
              <a:t>.</a:t>
            </a: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27" name="Picture 26" descr="A picture containing drawing&#10;&#10;Description automatically generated">
            <a:hlinkClick r:id="rId8" action="ppaction://hlinksldjump"/>
            <a:extLst>
              <a:ext uri="{FF2B5EF4-FFF2-40B4-BE49-F238E27FC236}">
                <a16:creationId xmlns:a16="http://schemas.microsoft.com/office/drawing/2014/main" id="{DBC619CD-6812-4B79-861E-1B2240927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266" y="5233886"/>
            <a:ext cx="1152244" cy="11522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3027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 animBg="1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07537C5E-5CFB-49C5-96A0-22380E3035EF}"/>
              </a:ext>
            </a:extLst>
          </p:cNvPr>
          <p:cNvGrpSpPr/>
          <p:nvPr/>
        </p:nvGrpSpPr>
        <p:grpSpPr>
          <a:xfrm>
            <a:off x="6009518" y="387727"/>
            <a:ext cx="5606903" cy="1569660"/>
            <a:chOff x="6009518" y="387727"/>
            <a:chExt cx="5606903" cy="156966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04C8230-105A-47C9-916B-45129110B514}"/>
                </a:ext>
              </a:extLst>
            </p:cNvPr>
            <p:cNvSpPr txBox="1"/>
            <p:nvPr/>
          </p:nvSpPr>
          <p:spPr>
            <a:xfrm>
              <a:off x="6009518" y="387727"/>
              <a:ext cx="51097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b="1" dirty="0">
                  <a:solidFill>
                    <a:schemeClr val="tx2"/>
                  </a:solidFill>
                </a:rPr>
                <a:t>5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1573C3-358D-4943-BD7B-541DDB567F6C}"/>
                </a:ext>
              </a:extLst>
            </p:cNvPr>
            <p:cNvSpPr txBox="1"/>
            <p:nvPr/>
          </p:nvSpPr>
          <p:spPr>
            <a:xfrm>
              <a:off x="6876010" y="572392"/>
              <a:ext cx="47404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+mj-lt"/>
                </a:rPr>
                <a:t>Stick</a:t>
              </a:r>
              <a:r>
                <a:rPr lang="en-US" sz="3600" b="1" dirty="0">
                  <a:solidFill>
                    <a:srgbClr val="F2BE00"/>
                  </a:solidFill>
                  <a:latin typeface="+mj-lt"/>
                </a:rPr>
                <a:t> to </a:t>
              </a:r>
              <a:br>
                <a:rPr lang="en-US" sz="3600" b="1" dirty="0">
                  <a:solidFill>
                    <a:srgbClr val="FF00FF"/>
                  </a:solidFill>
                  <a:latin typeface="+mj-lt"/>
                </a:rPr>
              </a:br>
              <a:r>
                <a:rPr lang="en-US" sz="3600" b="1" dirty="0">
                  <a:solidFill>
                    <a:srgbClr val="F2BE00"/>
                  </a:solidFill>
                  <a:latin typeface="+mj-lt"/>
                </a:rPr>
                <a:t>Your </a:t>
              </a:r>
              <a:r>
                <a:rPr lang="en-US" sz="3600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+mj-lt"/>
                </a:rPr>
                <a:t>Plan!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CAF9234-E9FC-4495-A440-74183616F4C3}"/>
              </a:ext>
            </a:extLst>
          </p:cNvPr>
          <p:cNvSpPr txBox="1"/>
          <p:nvPr/>
        </p:nvSpPr>
        <p:spPr>
          <a:xfrm>
            <a:off x="6090554" y="2015788"/>
            <a:ext cx="55149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Lorem ipsum dolor sit </a:t>
            </a:r>
            <a:r>
              <a:rPr lang="en-US" sz="2000" dirty="0" err="1">
                <a:solidFill>
                  <a:schemeClr val="tx2"/>
                </a:solidFill>
              </a:rPr>
              <a:t>amet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consectetur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adipiscing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elit</a:t>
            </a:r>
            <a:r>
              <a:rPr lang="en-US" sz="2000" dirty="0">
                <a:solidFill>
                  <a:schemeClr val="tx2"/>
                </a:solidFill>
              </a:rPr>
              <a:t>, sed do </a:t>
            </a:r>
            <a:r>
              <a:rPr lang="en-US" sz="2000" dirty="0" err="1">
                <a:solidFill>
                  <a:schemeClr val="tx2"/>
                </a:solidFill>
              </a:rPr>
              <a:t>eiusmod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tempor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incididunt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ut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labore</a:t>
            </a:r>
            <a:r>
              <a:rPr lang="en-US" sz="2000" dirty="0">
                <a:solidFill>
                  <a:schemeClr val="tx2"/>
                </a:solidFill>
              </a:rPr>
              <a:t> et dolore magna </a:t>
            </a:r>
            <a:r>
              <a:rPr lang="en-US" sz="2000" dirty="0" err="1">
                <a:solidFill>
                  <a:schemeClr val="tx2"/>
                </a:solidFill>
              </a:rPr>
              <a:t>aliqua</a:t>
            </a:r>
            <a:r>
              <a:rPr lang="en-US" sz="2000" dirty="0">
                <a:solidFill>
                  <a:schemeClr val="tx2"/>
                </a:solidFill>
              </a:rPr>
              <a:t>. Ut </a:t>
            </a:r>
            <a:r>
              <a:rPr lang="en-US" sz="2000" dirty="0" err="1">
                <a:solidFill>
                  <a:schemeClr val="tx2"/>
                </a:solidFill>
              </a:rPr>
              <a:t>enim</a:t>
            </a:r>
            <a:r>
              <a:rPr lang="en-US" sz="2000" dirty="0">
                <a:solidFill>
                  <a:schemeClr val="tx2"/>
                </a:solidFill>
              </a:rPr>
              <a:t> ad minim </a:t>
            </a:r>
            <a:r>
              <a:rPr lang="en-US" sz="2000" dirty="0" err="1">
                <a:solidFill>
                  <a:schemeClr val="tx2"/>
                </a:solidFill>
              </a:rPr>
              <a:t>veniam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quis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nostrud</a:t>
            </a:r>
            <a:r>
              <a:rPr lang="en-US" sz="2000" dirty="0">
                <a:solidFill>
                  <a:schemeClr val="tx2"/>
                </a:solidFill>
              </a:rPr>
              <a:t> exercitation </a:t>
            </a:r>
            <a:r>
              <a:rPr lang="en-US" sz="2000" dirty="0" err="1">
                <a:solidFill>
                  <a:schemeClr val="tx2"/>
                </a:solidFill>
              </a:rPr>
              <a:t>ullamco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laboris</a:t>
            </a:r>
            <a:r>
              <a:rPr lang="en-US" sz="2000" dirty="0">
                <a:solidFill>
                  <a:schemeClr val="tx2"/>
                </a:solidFill>
              </a:rPr>
              <a:t> nisi </a:t>
            </a:r>
            <a:r>
              <a:rPr lang="en-US" sz="2000" dirty="0" err="1">
                <a:solidFill>
                  <a:schemeClr val="tx2"/>
                </a:solidFill>
              </a:rPr>
              <a:t>ut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aliquip</a:t>
            </a:r>
            <a:r>
              <a:rPr lang="en-US" sz="2000" dirty="0">
                <a:solidFill>
                  <a:schemeClr val="tx2"/>
                </a:solidFill>
              </a:rPr>
              <a:t> ex </a:t>
            </a:r>
            <a:r>
              <a:rPr lang="en-US" sz="2000" dirty="0" err="1">
                <a:solidFill>
                  <a:schemeClr val="tx2"/>
                </a:solidFill>
              </a:rPr>
              <a:t>ea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commodo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consequat</a:t>
            </a:r>
            <a:r>
              <a:rPr lang="en-US" sz="20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6" name="sc080bddcbe94a0cac646d0e412c51c2">
            <a:extLst>
              <a:ext uri="{FF2B5EF4-FFF2-40B4-BE49-F238E27FC236}">
                <a16:creationId xmlns:a16="http://schemas.microsoft.com/office/drawing/2014/main" id="{6DF5D306-F508-4BE6-B337-E9351948E73A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112"/>
          <a:stretch/>
        </p:blipFill>
        <p:spPr>
          <a:xfrm>
            <a:off x="0" y="0"/>
            <a:ext cx="5324475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F457229-EF3A-4899-9CF2-93A124AB612A}"/>
              </a:ext>
            </a:extLst>
          </p:cNvPr>
          <p:cNvSpPr/>
          <p:nvPr/>
        </p:nvSpPr>
        <p:spPr>
          <a:xfrm>
            <a:off x="5295900" y="0"/>
            <a:ext cx="104775" cy="685800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B267AB7-318D-421E-BBF5-6D1BF8CBD989}"/>
              </a:ext>
            </a:extLst>
          </p:cNvPr>
          <p:cNvGrpSpPr/>
          <p:nvPr/>
        </p:nvGrpSpPr>
        <p:grpSpPr>
          <a:xfrm>
            <a:off x="558165" y="4162425"/>
            <a:ext cx="5556884" cy="2091392"/>
            <a:chOff x="558165" y="4162425"/>
            <a:chExt cx="5556884" cy="209139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743EF28-DFE2-4AFA-A6CD-8E0476477A62}"/>
                </a:ext>
              </a:extLst>
            </p:cNvPr>
            <p:cNvSpPr/>
            <p:nvPr/>
          </p:nvSpPr>
          <p:spPr>
            <a:xfrm>
              <a:off x="600075" y="4314825"/>
              <a:ext cx="5514974" cy="1938992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sz="2000" b="1" dirty="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It is good to have an end to journey toward; but it is the journey that matters, in the end.</a:t>
              </a:r>
            </a:p>
            <a:p>
              <a:pPr algn="ctr"/>
              <a:endPara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endParaRPr>
            </a:p>
            <a:p>
              <a:pPr algn="r"/>
              <a:r>
                <a:rPr lang="en-US" sz="1600" b="1" dirty="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- Ursula K. Le </a:t>
              </a:r>
              <a:r>
                <a:rPr lang="en-US" sz="1600" b="1" dirty="0" err="1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Guin</a:t>
              </a:r>
              <a:endPara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159E60-6D25-4CFE-9220-775248AD8DB0}"/>
                </a:ext>
              </a:extLst>
            </p:cNvPr>
            <p:cNvSpPr txBox="1"/>
            <p:nvPr/>
          </p:nvSpPr>
          <p:spPr>
            <a:xfrm>
              <a:off x="558165" y="4162425"/>
              <a:ext cx="7122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latin typeface="+mj-lt"/>
                </a:rPr>
                <a:t>“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E9E23F4-D3BE-4743-B3A0-5EB3C47220DE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 rot="10800000">
              <a:off x="3272654" y="4684156"/>
              <a:ext cx="7122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latin typeface="+mj-lt"/>
                </a:rPr>
                <a:t>“</a:t>
              </a:r>
            </a:p>
          </p:txBody>
        </p:sp>
      </p:grpSp>
      <p:pic>
        <p:nvPicPr>
          <p:cNvPr id="38" name="Picture 37">
            <a:hlinkClick r:id="rId7" action="ppaction://hlinksldjump"/>
            <a:extLst>
              <a:ext uri="{FF2B5EF4-FFF2-40B4-BE49-F238E27FC236}">
                <a16:creationId xmlns:a16="http://schemas.microsoft.com/office/drawing/2014/main" id="{F0279347-6AD7-46F7-850C-EC836C8556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08266" y="5233886"/>
            <a:ext cx="1152244" cy="11522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0604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6"/>
  <p:tag name="ARTICULATE_REFERENCE_ID" val="9efd1d8b-73b7-461c-9ae7-034c4fcc16ce"/>
  <p:tag name="ARTICULATE_REFERENCE_COUNT" val="0"/>
  <p:tag name="ARTICULATE_PLAYER_GLOSSARY_XML" val="&lt;?xml version=&quot;1.0&quot; encoding=&quot;utf-16&quot;?&gt;&lt;glossary xmlns:xsi=&quot;http://www.w3.org/2001/XMLSchema-instance&quot; xmlns:xsd=&quot;http://www.w3.org/2001/XMLSchema&quot;&gt;&lt;terms /&gt;&lt;/glossary&gt;"/>
  <p:tag name="ARTICULATE_DESIGN_ID_OFFICE THEME" val="5UoblwOStFN"/>
  <p:tag name="TAG_BACKING_FORM_KEY" val="525986-\\mac\home\documents\colorpop_template.pptx"/>
  <p:tag name="ARTICULATE_PRESENTER_VERSION" val="8"/>
  <p:tag name="ARTICULATE_USED_PAGE_ORIENTATION" val="1"/>
  <p:tag name="ARTICULATE_USED_PAGE_SIZE" val="7"/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NAV_LEVEL" val="1"/>
  <p:tag name="ARTICULATE_TOC_EXPANDED" val="True"/>
  <p:tag name="ARTICULATE_SLIDE_PRESENTER_GUID" val="591c2249-4092-43db-93c7-ac5a4b15c437"/>
  <p:tag name="ARTICULATE_SLIDE_PAUSE" val="1"/>
  <p:tag name="ARTICULATE_HIDE_SLIDE" val="0"/>
  <p:tag name="ARTICULATE_PLAYER_CONTROL_PREVIOUS" val="False"/>
  <p:tag name="ARTICULATE_PLAYER_CONTROL_NEXT" val="False"/>
  <p:tag name="ARTICULATE_SLIDE_THUMBNAIL_REFRESH" val="1"/>
  <p:tag name="AUDIO_ID" val="256"/>
  <p:tag name="ARTICULATE_USED_LAYOUT" val="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NAV_LEVEL" val="1"/>
  <p:tag name="ARTICULATE_TOC_EXPANDED" val="True"/>
  <p:tag name="ARTICULATE_SLIDE_PRESENTER_GUID" val="591c2249-4092-43db-93c7-ac5a4b15c437"/>
  <p:tag name="ARTICULATE_SLIDE_PAUSE" val="1"/>
  <p:tag name="ARTICULATE_HIDE_SLIDE" val="0"/>
  <p:tag name="ARTICULATE_PLAYER_CONTROL_PREVIOUS" val="False"/>
  <p:tag name="ARTICULATE_PLAYER_CONTROL_NEXT" val="False"/>
  <p:tag name="ARTICULATE_SLIDE_THUMBNAIL_REFRESH" val="1"/>
  <p:tag name="AUDIO_ID" val="257"/>
  <p:tag name="ARTICULATE_USED_LAYOUT" val="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NAV_LEVEL" val="1"/>
  <p:tag name="ARTICULATE_TOC_EXPANDED" val="True"/>
  <p:tag name="ARTICULATE_SLIDE_PRESENTER_GUID" val="591c2249-4092-43db-93c7-ac5a4b15c437"/>
  <p:tag name="ARTICULATE_SLIDE_PAUSE" val="1"/>
  <p:tag name="ARTICULATE_HIDE_SLIDE" val="0"/>
  <p:tag name="ARTICULATE_PLAYER_CONTROL_PREVIOUS" val="False"/>
  <p:tag name="ARTICULATE_PLAYER_CONTROL_NEXT" val="False"/>
  <p:tag name="AUDIO_ID" val="258"/>
  <p:tag name="ARTICULATE_USED_LAYOUT" val="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NAV_LEVEL" val="1"/>
  <p:tag name="ARTICULATE_TOC_EXPANDED" val="True"/>
  <p:tag name="ARTICULATE_SLIDE_PRESENTER_GUID" val="591c2249-4092-43db-93c7-ac5a4b15c437"/>
  <p:tag name="ARTICULATE_SLIDE_PAUSE" val="1"/>
  <p:tag name="ARTICULATE_HIDE_SLIDE" val="0"/>
  <p:tag name="ARTICULATE_PLAYER_CONTROL_PREVIOUS" val="False"/>
  <p:tag name="ARTICULATE_PLAYER_CONTROL_NEXT" val="False"/>
  <p:tag name="AUDIO_ID" val="259"/>
  <p:tag name="ARTICULATE_USED_LAYOUT" val="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NAV_LEVEL" val="1"/>
  <p:tag name="ARTICULATE_TOC_EXPANDED" val="True"/>
  <p:tag name="ARTICULATE_SLIDE_PRESENTER_GUID" val="591c2249-4092-43db-93c7-ac5a4b15c437"/>
  <p:tag name="ARTICULATE_SLIDE_PAUSE" val="1"/>
  <p:tag name="ARTICULATE_HIDE_SLIDE" val="0"/>
  <p:tag name="ARTICULATE_PLAYER_CONTROL_PREVIOUS" val="False"/>
  <p:tag name="ARTICULATE_PLAYER_CONTROL_NEXT" val="False"/>
  <p:tag name="AUDIO_ID" val="260"/>
  <p:tag name="ARTICULATE_USED_LAYOUT" val="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NAV_LEVEL" val="1"/>
  <p:tag name="ARTICULATE_TOC_EXPANDED" val="True"/>
  <p:tag name="ARTICULATE_SLIDE_PRESENTER_GUID" val="591c2249-4092-43db-93c7-ac5a4b15c437"/>
  <p:tag name="ARTICULATE_SLIDE_PAUSE" val="1"/>
  <p:tag name="ARTICULATE_HIDE_SLIDE" val="0"/>
  <p:tag name="ARTICULATE_PLAYER_CONTROL_PREVIOUS" val="False"/>
  <p:tag name="ARTICULATE_PLAYER_CONTROL_NEXT" val="False"/>
  <p:tag name="AUDIO_ID" val="261"/>
  <p:tag name="ARTICULATE_USED_LAYOUT" val="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UPLICATEID" val="888ee1586b184c65acc3bd05d85a56f2"/>
</p:tagLst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SourceSans+RobotSlab">
      <a:majorFont>
        <a:latin typeface="Source Sans Pro"/>
        <a:ea typeface=""/>
        <a:cs typeface=""/>
      </a:majorFont>
      <a:minorFont>
        <a:latin typeface="Roboto Sla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294</Words>
  <Application>Microsoft Office PowerPoint</Application>
  <PresentationFormat>Widescreen</PresentationFormat>
  <Paragraphs>36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Roboto Slab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Trina Rimmer</dc:creator>
  <cp:lastModifiedBy>Trina Rimmer</cp:lastModifiedBy>
  <cp:revision>35</cp:revision>
  <dcterms:created xsi:type="dcterms:W3CDTF">2020-01-17T00:31:43Z</dcterms:created>
  <dcterms:modified xsi:type="dcterms:W3CDTF">2020-01-17T02:17:43Z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UseProject">
    <vt:lpwstr>1</vt:lpwstr>
  </property>
  <property fmtid="{D5CDD505-2E9C-101B-9397-08002B2CF9AE}" pid="3" name="ArticulatePath">
    <vt:lpwstr>ColorPop_Template</vt:lpwstr>
  </property>
  <property fmtid="{D5CDD505-2E9C-101B-9397-08002B2CF9AE}" pid="4" name="ArticulateProjectVersion">
    <vt:lpwstr>8</vt:lpwstr>
  </property>
  <property fmtid="{D5CDD505-2E9C-101B-9397-08002B2CF9AE}" pid="5" name="ArticulateGUID">
    <vt:lpwstr>707CA34E-30F7-43F8-8C18-DE4B4F8024BF</vt:lpwstr>
  </property>
  <property fmtid="{D5CDD505-2E9C-101B-9397-08002B2CF9AE}" pid="6" name="ArticulateProjectFull">
    <vt:lpwstr>\\Mac\Dropbox\Downloads\ColorPop_Template.ppta</vt:lpwstr>
  </property>
</Properties>
</file>